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1" r:id="rId7"/>
    <p:sldId id="261" r:id="rId8"/>
    <p:sldId id="264" r:id="rId9"/>
    <p:sldId id="262" r:id="rId10"/>
    <p:sldId id="265" r:id="rId11"/>
    <p:sldId id="263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64658C-85F2-1B78-A9A9-079FFCAA46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2B4A27C-02F0-C401-F1F1-0F1B36E17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3AB718-8360-F191-A543-14ADAD2D3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5D253-A998-4BFB-B0B5-256BDD262727}" type="datetimeFigureOut">
              <a:rPr lang="ru-RU" smtClean="0"/>
              <a:t>02.02.2024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8532726-78D5-DF3C-80CA-4729BAB67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204DAAF-0E14-A7B2-EAF2-C5E26BFB6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11A0C-8755-47EE-BF50-5B69FBE0AC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410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1BA129-1369-B722-C788-E434567AF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222BA1C-9ED9-58D5-E0D6-248B679FF4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8F600F-BEBF-8629-79E7-FAE583D5F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5D253-A998-4BFB-B0B5-256BDD262727}" type="datetimeFigureOut">
              <a:rPr lang="ru-RU" smtClean="0"/>
              <a:t>02.02.2024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93EF95-FDBD-E806-05BF-25DCB5439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9EE198-FDB1-10D7-1B1F-994BFD7E3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11A0C-8755-47EE-BF50-5B69FBE0AC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200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B3D9444-4C14-29F7-19CB-7FED1F9DC9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758AB08-95E3-7FB6-8287-8D1A8E0CE0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8C1943-A97C-2327-82C6-4FF83E818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5D253-A998-4BFB-B0B5-256BDD262727}" type="datetimeFigureOut">
              <a:rPr lang="ru-RU" smtClean="0"/>
              <a:t>02.02.2024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79E345-0AFF-EC5D-80AA-AEB9FAD5A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04F3536-15D7-3C58-CA74-02554BB76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11A0C-8755-47EE-BF50-5B69FBE0AC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419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6B6734-C3E5-4805-A96D-BCA14A411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262D57-0A04-42D6-816B-9C891554A5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864310-37A6-54BC-9D65-76FC57BA0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5D253-A998-4BFB-B0B5-256BDD262727}" type="datetimeFigureOut">
              <a:rPr lang="ru-RU" smtClean="0"/>
              <a:t>02.02.2024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61FED73-D27F-041A-CFC1-AD120EA75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FFA05D-4F22-22C0-58B5-BF0908BCB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11A0C-8755-47EE-BF50-5B69FBE0AC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22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5F94DF-FF51-2916-0893-60C26FCE2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643044A-A16D-8EF9-B4DF-71E6221CD5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F5168B-81A9-4025-0150-F37643661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5D253-A998-4BFB-B0B5-256BDD262727}" type="datetimeFigureOut">
              <a:rPr lang="ru-RU" smtClean="0"/>
              <a:t>02.02.2024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639A59E-4E80-A598-765E-4147337F5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6D69B1D-48C8-FA7F-3541-E1C149F0A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11A0C-8755-47EE-BF50-5B69FBE0AC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93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B7E088-DCB5-1411-AD65-BC0CB626D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2BD274-78BB-CFB6-AAD8-2A0BC8A30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83DEB19-6B40-2DAB-B671-BEAE719F1F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804BC74-2882-94FB-798C-4EF1BEA92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5D253-A998-4BFB-B0B5-256BDD262727}" type="datetimeFigureOut">
              <a:rPr lang="ru-RU" smtClean="0"/>
              <a:t>02.02.2024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C85EDE-D2CA-1173-C7ED-28F4D5CA4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6C7222A-C0CF-8B41-B52A-74A8CE18F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11A0C-8755-47EE-BF50-5B69FBE0AC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499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DB7AE0-C019-EC22-A245-D7AA2E1FC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CB60F49-FEE5-B625-D43A-DD3E9E8DD2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3A25001-402E-F631-617F-31D8FA7F2A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564F75E-A1F3-D28D-B8AE-6C8E943A55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2C62E0D-8FB0-3EA8-573D-49BB1B07EA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2E6E2C6-67FE-FE41-3FED-449790BB9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5D253-A998-4BFB-B0B5-256BDD262727}" type="datetimeFigureOut">
              <a:rPr lang="ru-RU" smtClean="0"/>
              <a:t>02.02.2024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10E82FF-70FA-1CBA-6E59-E5FB995FA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E8082A5-B608-DD0D-A082-0C9156677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11A0C-8755-47EE-BF50-5B69FBE0AC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978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01BD60-7B00-E0D9-3E93-10D3B1E63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D9B2E8F-BDE7-46A3-3428-82077E6BD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5D253-A998-4BFB-B0B5-256BDD262727}" type="datetimeFigureOut">
              <a:rPr lang="ru-RU" smtClean="0"/>
              <a:t>02.02.2024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9A7E7C9-947E-263B-EAB7-075045FC7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55EA29A-2439-8E55-219F-E24965F92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11A0C-8755-47EE-BF50-5B69FBE0AC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960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8165F97-7F4F-2778-67FC-76A08FB10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5D253-A998-4BFB-B0B5-256BDD262727}" type="datetimeFigureOut">
              <a:rPr lang="ru-RU" smtClean="0"/>
              <a:t>02.02.2024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67BF2FE-05B2-5C5F-2AD1-4414BD489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9F2C93F-2E74-CDF9-880B-51810E5D1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11A0C-8755-47EE-BF50-5B69FBE0AC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147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178ABF-7957-8A3F-7040-494E111C3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0E17A1-9C91-9989-5A74-557EE2C628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E9D39E8-A935-EB06-4FB6-28D45C6551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A3CFC25-0D59-7B6E-1027-454CB4A3B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5D253-A998-4BFB-B0B5-256BDD262727}" type="datetimeFigureOut">
              <a:rPr lang="ru-RU" smtClean="0"/>
              <a:t>02.02.2024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B6580EF-0FEC-7FA2-CB39-C1B865E6C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F79F60C-6E32-F103-3FCC-69E6A134F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11A0C-8755-47EE-BF50-5B69FBE0AC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512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285BA3-9BB7-145C-0F58-9D2658C8D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BBB8E30-1CA7-F837-89BA-206334E98B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E713EF1-6E96-2AE2-5156-62B450D933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CC0D77E-E3E3-B5AF-AF50-D2574FDF5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5D253-A998-4BFB-B0B5-256BDD262727}" type="datetimeFigureOut">
              <a:rPr lang="ru-RU" smtClean="0"/>
              <a:t>02.02.2024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266A63E-6930-A8AC-148F-7918847EF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60DC02-C68D-216F-0CC8-FE07552E8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11A0C-8755-47EE-BF50-5B69FBE0AC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790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B9CEF7-596C-14AD-68EF-21D5A00CF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1B2A9B8-0334-B883-B5E5-EF1141653C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22932BA-9498-F881-855E-D58F185075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5D253-A998-4BFB-B0B5-256BDD262727}" type="datetimeFigureOut">
              <a:rPr lang="ru-RU" smtClean="0"/>
              <a:t>02.02.2024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27ED86-B6AC-494E-F6F0-3CAF6646B2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C680DC-5C7C-96AB-BFE8-6F5CFE884F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11A0C-8755-47EE-BF50-5B69FBE0AC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545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шахматная фигура, искусство">
            <a:extLst>
              <a:ext uri="{FF2B5EF4-FFF2-40B4-BE49-F238E27FC236}">
                <a16:creationId xmlns:a16="http://schemas.microsoft.com/office/drawing/2014/main" id="{5BBD4EAF-6AA1-8B17-D4CE-62DE98AF1E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1440"/>
            <a:ext cx="9144000" cy="6949440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B456A07-A1F0-DFB8-8939-0D8707098F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3120" y="558800"/>
            <a:ext cx="7467600" cy="1656080"/>
          </a:xfrm>
        </p:spPr>
        <p:txBody>
          <a:bodyPr>
            <a:noAutofit/>
          </a:bodyPr>
          <a:lstStyle/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Отчет о проделанной работе ответственных по Дорожной безопасности , Пожарной безопасности, Антитеррористической безопасности</a:t>
            </a:r>
          </a:p>
          <a:p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2023-2024 год</a:t>
            </a:r>
          </a:p>
        </p:txBody>
      </p:sp>
    </p:spTree>
    <p:extLst>
      <p:ext uri="{BB962C8B-B14F-4D97-AF65-F5344CB8AC3E}">
        <p14:creationId xmlns:p14="http://schemas.microsoft.com/office/powerpoint/2010/main" val="7606385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рисунок, багет, мультфильм&#10;&#10;Автоматически созданное описание">
            <a:extLst>
              <a:ext uri="{FF2B5EF4-FFF2-40B4-BE49-F238E27FC236}">
                <a16:creationId xmlns:a16="http://schemas.microsoft.com/office/drawing/2014/main" id="{ACEBF627-B92C-8917-5FAA-F77D66431C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7F80E80B-69FA-AD0E-20E4-97C06EF06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560" y="182880"/>
            <a:ext cx="8798560" cy="6532880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Дорожная Безопасность в ДОУ</a:t>
            </a:r>
          </a:p>
          <a:p>
            <a:r>
              <a:rPr lang="ru-RU" sz="32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 дорожного движения для детей </a:t>
            </a:r>
            <a:r>
              <a:rPr lang="ru-RU" sz="3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один из важнейших вопросов, которому  уделяется особое внимание как со стороны родителей, так и воспитателей дошкольного учреждения. Статистика говорит о том, что часто аварийные ситуации на дороге возникают по вине невнимательности детей.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95126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в помещении, одежда, мебель, стол&#10;&#10;Автоматически созданное описание">
            <a:extLst>
              <a:ext uri="{FF2B5EF4-FFF2-40B4-BE49-F238E27FC236}">
                <a16:creationId xmlns:a16="http://schemas.microsoft.com/office/drawing/2014/main" id="{8B2019C4-E1B3-63BB-998E-9A69F41346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" y="19473"/>
            <a:ext cx="4013200" cy="4011507"/>
          </a:xfrm>
          <a:prstGeom prst="rect">
            <a:avLst/>
          </a:prstGeom>
        </p:spPr>
      </p:pic>
      <p:pic>
        <p:nvPicPr>
          <p:cNvPr id="7" name="Рисунок 6" descr="Изображение выглядит как Детское искусство, Бумажное изделие, бумага, канцтовары&#10;&#10;Автоматически созданное описание">
            <a:extLst>
              <a:ext uri="{FF2B5EF4-FFF2-40B4-BE49-F238E27FC236}">
                <a16:creationId xmlns:a16="http://schemas.microsoft.com/office/drawing/2014/main" id="{DBFDB89F-967E-F863-6FD2-2B7AD2189D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" y="4047067"/>
            <a:ext cx="4013200" cy="2827020"/>
          </a:xfrm>
          <a:prstGeom prst="rect">
            <a:avLst/>
          </a:prstGeom>
        </p:spPr>
      </p:pic>
      <p:pic>
        <p:nvPicPr>
          <p:cNvPr id="9" name="Рисунок 8" descr="Изображение выглядит как в помещении, мебель, школа, классная комната&#10;&#10;Автоматически созданное описание">
            <a:extLst>
              <a:ext uri="{FF2B5EF4-FFF2-40B4-BE49-F238E27FC236}">
                <a16:creationId xmlns:a16="http://schemas.microsoft.com/office/drawing/2014/main" id="{F3DACD68-DB70-213D-68E9-158916F93E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5560"/>
            <a:ext cx="4429760" cy="3995420"/>
          </a:xfrm>
          <a:prstGeom prst="rect">
            <a:avLst/>
          </a:prstGeom>
        </p:spPr>
      </p:pic>
      <p:pic>
        <p:nvPicPr>
          <p:cNvPr id="11" name="Рисунок 10" descr="Изображение выглядит как в помещении, мебель, школа, классная комната&#10;&#10;Автоматически созданное описание">
            <a:extLst>
              <a:ext uri="{FF2B5EF4-FFF2-40B4-BE49-F238E27FC236}">
                <a16:creationId xmlns:a16="http://schemas.microsoft.com/office/drawing/2014/main" id="{DF195407-A145-35C1-8B58-482896925C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120" y="4047067"/>
            <a:ext cx="4358640" cy="2810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5874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рисунок, багет, мультфильм&#10;&#10;Автоматически созданное описание">
            <a:extLst>
              <a:ext uri="{FF2B5EF4-FFF2-40B4-BE49-F238E27FC236}">
                <a16:creationId xmlns:a16="http://schemas.microsoft.com/office/drawing/2014/main" id="{72D1BFF1-2970-3A54-C01B-93B4DA3B42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5760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120E8072-F2A6-FA72-EF96-21974D7F02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406400"/>
            <a:ext cx="7886700" cy="5770563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детьми</a:t>
            </a:r>
          </a:p>
          <a:p>
            <a:pPr algn="ctr"/>
            <a:endParaRPr lang="ru-RU" sz="3200" b="0" i="0" dirty="0">
              <a:solidFill>
                <a:srgbClr val="2222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 работы по изучению правил дорожного движения проходит в старшей и подготовительной группе. Это самый подходящий возраст, когда у детей уже сформировалось представление о дороге, автомобилях и пешеходах</a:t>
            </a:r>
            <a:r>
              <a:rPr lang="ru-RU" sz="2400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.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7241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рисунок, багет, мультфильм&#10;&#10;Автоматически созданное описание">
            <a:extLst>
              <a:ext uri="{FF2B5EF4-FFF2-40B4-BE49-F238E27FC236}">
                <a16:creationId xmlns:a16="http://schemas.microsoft.com/office/drawing/2014/main" id="{C9CC4915-C28D-F085-F839-4B6EE5557B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1280"/>
            <a:ext cx="9144000" cy="693928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E78EC901-1D5D-2F44-91AA-10606B50F3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426720"/>
            <a:ext cx="7886700" cy="5750243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r>
              <a:rPr lang="ru-RU" dirty="0"/>
              <a:t>Выходы за пределы детского сада .Экскурсии;</a:t>
            </a:r>
          </a:p>
          <a:p>
            <a:r>
              <a:rPr lang="ru-RU" dirty="0"/>
              <a:t>Развлечения по дорожной безопасности «Правила Дорожные ,каждому знать положено»</a:t>
            </a:r>
          </a:p>
          <a:p>
            <a:r>
              <a:rPr lang="ru-RU" dirty="0"/>
              <a:t>Повторения правило поведения на пешеходных переходах </a:t>
            </a:r>
          </a:p>
          <a:p>
            <a:r>
              <a:rPr lang="ru-RU" dirty="0"/>
              <a:t>Консультации, памятки , брошюры.</a:t>
            </a:r>
          </a:p>
          <a:p>
            <a:r>
              <a:rPr lang="ru-RU" dirty="0"/>
              <a:t>Разговор о важном с инспектором дорожной безопасности.</a:t>
            </a:r>
          </a:p>
        </p:txBody>
      </p:sp>
    </p:spTree>
    <p:extLst>
      <p:ext uri="{BB962C8B-B14F-4D97-AF65-F5344CB8AC3E}">
        <p14:creationId xmlns:p14="http://schemas.microsoft.com/office/powerpoint/2010/main" val="654026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5DA032AC-A613-AE0B-BE8A-1DB429F573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96166" y="-101600"/>
            <a:ext cx="3627122" cy="3830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Изображение выглядит как стена, в помещении, детская площадка, пол&#10;&#10;Автоматически созданное описание">
            <a:extLst>
              <a:ext uri="{FF2B5EF4-FFF2-40B4-BE49-F238E27FC236}">
                <a16:creationId xmlns:a16="http://schemas.microsoft.com/office/drawing/2014/main" id="{C4E0590F-8FE0-A3AC-687D-DB429A49F5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45110" y="173114"/>
            <a:ext cx="3627123" cy="3280898"/>
          </a:xfrm>
          <a:prstGeom prst="rect">
            <a:avLst/>
          </a:prstGeom>
        </p:spPr>
      </p:pic>
      <p:pic>
        <p:nvPicPr>
          <p:cNvPr id="10" name="Рисунок 9" descr="Изображение выглядит как одежда, человек, ковер, книга&#10;&#10;Автоматически созданное описание">
            <a:extLst>
              <a:ext uri="{FF2B5EF4-FFF2-40B4-BE49-F238E27FC236}">
                <a16:creationId xmlns:a16="http://schemas.microsoft.com/office/drawing/2014/main" id="{56FF54E5-BE85-06E6-3470-7B88A36DEA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51767" y="3301999"/>
            <a:ext cx="2915920" cy="3830322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стена, в помещении, комната, дом&#10;&#10;Автоматически созданное описание">
            <a:extLst>
              <a:ext uri="{FF2B5EF4-FFF2-40B4-BE49-F238E27FC236}">
                <a16:creationId xmlns:a16="http://schemas.microsoft.com/office/drawing/2014/main" id="{A89E5C52-7E03-C876-0D9E-EB81D85DD2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00712" y="3576710"/>
            <a:ext cx="2915920" cy="3280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8788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3145AA-519C-B51E-0C0F-6E9A78201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78879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 descr="Изображение выглядит как текст, Шрифт, снимок экрана, красный&#10;&#10;Автоматически созданное описание">
            <a:extLst>
              <a:ext uri="{FF2B5EF4-FFF2-40B4-BE49-F238E27FC236}">
                <a16:creationId xmlns:a16="http://schemas.microsoft.com/office/drawing/2014/main" id="{55784F1E-83DA-936F-D3F8-210D93184A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77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803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рисунок, текст, графический дизайн, иллюстрация&#10;&#10;Автоматически созданное описание">
            <a:extLst>
              <a:ext uri="{FF2B5EF4-FFF2-40B4-BE49-F238E27FC236}">
                <a16:creationId xmlns:a16="http://schemas.microsoft.com/office/drawing/2014/main" id="{F8C494A9-AEE8-58D9-BBCB-95AC70CAE6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45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513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картина, трава, небо, на открытом воздухе&#10;&#10;Автоматически созданное описание">
            <a:extLst>
              <a:ext uri="{FF2B5EF4-FFF2-40B4-BE49-F238E27FC236}">
                <a16:creationId xmlns:a16="http://schemas.microsoft.com/office/drawing/2014/main" id="{06635193-7A7E-289E-94F2-0A247F09CD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354600F-AE19-20D3-AA60-B66631D9D4C7}"/>
              </a:ext>
            </a:extLst>
          </p:cNvPr>
          <p:cNvSpPr txBox="1"/>
          <p:nvPr/>
        </p:nvSpPr>
        <p:spPr>
          <a:xfrm>
            <a:off x="558800" y="751344"/>
            <a:ext cx="812800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это состояние защищенности жизненно важных интересов личности, общества и государства от внутренних и внешних угроз. (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 Закона РФ «О безопасности»)</a:t>
            </a:r>
          </a:p>
          <a:p>
            <a:pPr algn="just"/>
            <a:r>
              <a:rPr lang="ru-RU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Комплексная безопасность образовательного учреждения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это совокупность мер и мероприятий образовательного учреждения, осуществляемых во взаимодействии с органами местного самоуправления, правоохранительными структурами, другими вспомогательными службами и общественными организациями, обеспечения его безопасного функционирования, а также готовности сотрудников и воспитанников к рациональным действиям в чрезвычайных ситуациях.</a:t>
            </a:r>
          </a:p>
        </p:txBody>
      </p:sp>
    </p:spTree>
    <p:extLst>
      <p:ext uri="{BB962C8B-B14F-4D97-AF65-F5344CB8AC3E}">
        <p14:creationId xmlns:p14="http://schemas.microsoft.com/office/powerpoint/2010/main" val="3622373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Графика, графическая вставк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4A7B406A-F889-6733-145E-20B9636330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8E22E04F-55B7-F2F0-E5DE-0003AD5097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50719"/>
            <a:ext cx="7886700" cy="670561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1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Антитеррористическая безопасность в ДОУ</a:t>
            </a:r>
          </a:p>
          <a:p>
            <a:pPr algn="ctr"/>
            <a:r>
              <a:rPr lang="ru-RU" sz="1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Терроризм  – это одно из самых страшных преступлений против человечества. Террористы нагнетают страх в обществе и совершают насилие над ЛЮДЬМИ. Все террористы – преступники, они должны нести справедливое наказание. К сожалению, угроза терактов существует, и надо быть к ней готовым.</a:t>
            </a:r>
          </a:p>
          <a:p>
            <a:pPr algn="ctr"/>
            <a:endParaRPr lang="ru-RU" sz="1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47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рисунок, зарисовка, иллюстрация, Детское искусство&#10;&#10;Автоматически созданное описание">
            <a:extLst>
              <a:ext uri="{FF2B5EF4-FFF2-40B4-BE49-F238E27FC236}">
                <a16:creationId xmlns:a16="http://schemas.microsoft.com/office/drawing/2014/main" id="{7A19F939-CBDF-5720-4EC2-7649BC600B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E8A01B3B-93CE-3F64-D4CC-9B2622A803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406400"/>
            <a:ext cx="7886700" cy="5770563"/>
          </a:xfrm>
        </p:spPr>
        <p:txBody>
          <a:bodyPr>
            <a:normAutofit fontScale="92500"/>
          </a:bodyPr>
          <a:lstStyle/>
          <a:p>
            <a:pPr algn="just"/>
            <a:r>
              <a:rPr lang="ru-RU" b="1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 Работа с детьми</a:t>
            </a:r>
            <a:endParaRPr lang="ru-RU" b="0" i="0" dirty="0">
              <a:solidFill>
                <a:srgbClr val="000000"/>
              </a:solidFill>
              <a:effectLst/>
              <a:latin typeface="PT Sans" panose="020B0503020203020204" pitchFamily="34" charset="-52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Беседы и занятия с детьми на темы: «Правила поведения при общении с незнакомыми людьми», «Можно ли разговаривать с незнакомыми людьми», «Один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дома»,«Знаешь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ли ты свой адрес, телефон и можешь ли объяснить, где живешь? », «Беседы с детьми на развитие навыков общения», «Опасные ситуации: контакты с незнакомыми людьми на улице».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Выставка рисунков по теме: «Мир без войны» «Кто такие террористы»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Проведение практических занятий по эвакуации.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Обсуждение возможных чрезвычайных ситуаций.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4987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Изображение выглядит как в помещении, одежда, стена,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A91E2CCA-3812-8EF1-A351-F0EC6C2078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1280"/>
            <a:ext cx="9144000" cy="6939280"/>
          </a:xfrm>
        </p:spPr>
      </p:pic>
    </p:spTree>
    <p:extLst>
      <p:ext uri="{BB962C8B-B14F-4D97-AF65-F5344CB8AC3E}">
        <p14:creationId xmlns:p14="http://schemas.microsoft.com/office/powerpoint/2010/main" val="2218327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Изображение выглядит как одежда, человек, Детское искусство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CB195BCA-811F-376B-95F8-B1FDAD3F67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280" y="35560"/>
            <a:ext cx="3134122" cy="3464560"/>
          </a:xfrm>
        </p:spPr>
      </p:pic>
      <p:pic>
        <p:nvPicPr>
          <p:cNvPr id="7" name="Рисунок 6" descr="Изображение выглядит как Человеческое лицо, одежда, человек, мальчик&#10;&#10;Автоматически созданное описание">
            <a:extLst>
              <a:ext uri="{FF2B5EF4-FFF2-40B4-BE49-F238E27FC236}">
                <a16:creationId xmlns:a16="http://schemas.microsoft.com/office/drawing/2014/main" id="{F97E6189-1B0B-0C95-1CED-B9403D3BE9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120" y="71120"/>
            <a:ext cx="3027680" cy="3429000"/>
          </a:xfrm>
          <a:prstGeom prst="rect">
            <a:avLst/>
          </a:prstGeom>
        </p:spPr>
      </p:pic>
      <p:pic>
        <p:nvPicPr>
          <p:cNvPr id="9" name="Рисунок 8" descr="Изображение выглядит как Человеческое лицо, одежда, человек, мальчик&#10;&#10;Автоматически созданное описание">
            <a:extLst>
              <a:ext uri="{FF2B5EF4-FFF2-40B4-BE49-F238E27FC236}">
                <a16:creationId xmlns:a16="http://schemas.microsoft.com/office/drawing/2014/main" id="{B85AE4E8-6AB6-15BA-47E4-93C710F8EF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680" y="3525520"/>
            <a:ext cx="4348480" cy="32613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15321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текст, мультфильм, снимок экрана, Анимация&#10;&#10;Автоматически созданное описание">
            <a:extLst>
              <a:ext uri="{FF2B5EF4-FFF2-40B4-BE49-F238E27FC236}">
                <a16:creationId xmlns:a16="http://schemas.microsoft.com/office/drawing/2014/main" id="{00C55BED-E533-999F-A957-2026F6C80A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28D86E-2097-B543-30C4-5B8C8A069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370" y="1666240"/>
            <a:ext cx="7886700" cy="1762760"/>
          </a:xfrm>
        </p:spPr>
        <p:txBody>
          <a:bodyPr/>
          <a:lstStyle/>
          <a:p>
            <a:r>
              <a:rPr lang="ru-RU" dirty="0"/>
              <a:t>Пожарная безопасность в ДОУ</a:t>
            </a:r>
          </a:p>
        </p:txBody>
      </p:sp>
    </p:spTree>
    <p:extLst>
      <p:ext uri="{BB962C8B-B14F-4D97-AF65-F5344CB8AC3E}">
        <p14:creationId xmlns:p14="http://schemas.microsoft.com/office/powerpoint/2010/main" val="2763545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текст, плакат, фантастика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9973B573-F4DC-7C3C-D18F-A30A1B8A4F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4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999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огнетушитель, красный&#10;&#10;Автоматически созданное описание">
            <a:extLst>
              <a:ext uri="{FF2B5EF4-FFF2-40B4-BE49-F238E27FC236}">
                <a16:creationId xmlns:a16="http://schemas.microsoft.com/office/drawing/2014/main" id="{02C78F11-0C75-AB6A-1363-2DCC716CBB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9544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B97ED3B5-A211-9DF1-F66E-9028BCBBC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558800"/>
            <a:ext cx="7886700" cy="5618163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детьми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Уголок Пожарной безопасности,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Я пожарник ,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в пожарную часть,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Совместное творчество «Пожарная техника»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 </a:t>
            </a:r>
          </a:p>
        </p:txBody>
      </p:sp>
    </p:spTree>
    <p:extLst>
      <p:ext uri="{BB962C8B-B14F-4D97-AF65-F5344CB8AC3E}">
        <p14:creationId xmlns:p14="http://schemas.microsoft.com/office/powerpoint/2010/main" val="39159065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393</Words>
  <Application>Microsoft Office PowerPoint</Application>
  <PresentationFormat>Экран (4:3)</PresentationFormat>
  <Paragraphs>32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Open Sans</vt:lpstr>
      <vt:lpstr>PT Sans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Пожарная безопасность в ДОУ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Кристина Ярмиева</dc:creator>
  <cp:lastModifiedBy>Кристина Ярмиева</cp:lastModifiedBy>
  <cp:revision>3</cp:revision>
  <dcterms:created xsi:type="dcterms:W3CDTF">2024-01-30T05:21:20Z</dcterms:created>
  <dcterms:modified xsi:type="dcterms:W3CDTF">2024-02-02T02:59:59Z</dcterms:modified>
</cp:coreProperties>
</file>