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4" r:id="rId9"/>
    <p:sldId id="262" r:id="rId10"/>
    <p:sldId id="265" r:id="rId11"/>
    <p:sldId id="263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64658C-85F2-1B78-A9A9-079FFCAA4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B4A27C-02F0-C401-F1F1-0F1B36E17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3AB718-8360-F191-A543-14ADAD2D3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5D253-A998-4BFB-B0B5-256BDD26272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532726-78D5-DF3C-80CA-4729BAB67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04DAAF-0E14-A7B2-EAF2-C5E26BFB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A0C-8755-47EE-BF50-5B69FBE0A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10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1BA129-1369-B722-C788-E434567AF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22BA1C-9ED9-58D5-E0D6-248B679FF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F600F-BEBF-8629-79E7-FAE583D5F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5D253-A998-4BFB-B0B5-256BDD26272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93EF95-FDBD-E806-05BF-25DCB5439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9EE198-FDB1-10D7-1B1F-994BFD7E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A0C-8755-47EE-BF50-5B69FBE0A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200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3D9444-4C14-29F7-19CB-7FED1F9DC9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58AB08-95E3-7FB6-8287-8D1A8E0CE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8C1943-A97C-2327-82C6-4FF83E818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5D253-A998-4BFB-B0B5-256BDD26272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79E345-0AFF-EC5D-80AA-AEB9FAD5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4F3536-15D7-3C58-CA74-02554BB76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A0C-8755-47EE-BF50-5B69FBE0A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419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B6734-C3E5-4805-A96D-BCA14A411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262D57-0A04-42D6-816B-9C891554A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864310-37A6-54BC-9D65-76FC57BA0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5D253-A998-4BFB-B0B5-256BDD26272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1FED73-D27F-041A-CFC1-AD120EA7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FFA05D-4F22-22C0-58B5-BF0908BC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A0C-8755-47EE-BF50-5B69FBE0A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22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F94DF-FF51-2916-0893-60C26FCE2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43044A-A16D-8EF9-B4DF-71E6221CD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F5168B-81A9-4025-0150-F37643661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5D253-A998-4BFB-B0B5-256BDD26272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39A59E-4E80-A598-765E-4147337F5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D69B1D-48C8-FA7F-3541-E1C149F0A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A0C-8755-47EE-BF50-5B69FBE0A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93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7E088-DCB5-1411-AD65-BC0CB626D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2BD274-78BB-CFB6-AAD8-2A0BC8A30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3DEB19-6B40-2DAB-B671-BEAE719F1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04BC74-2882-94FB-798C-4EF1BEA92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5D253-A998-4BFB-B0B5-256BDD26272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C85EDE-D2CA-1173-C7ED-28F4D5CA4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C7222A-C0CF-8B41-B52A-74A8CE18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A0C-8755-47EE-BF50-5B69FBE0A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499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DB7AE0-C019-EC22-A245-D7AA2E1FC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B60F49-FEE5-B625-D43A-DD3E9E8DD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A25001-402E-F631-617F-31D8FA7F2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64F75E-A1F3-D28D-B8AE-6C8E943A5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2C62E0D-8FB0-3EA8-573D-49BB1B07EA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2E6E2C6-67FE-FE41-3FED-449790BB9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5D253-A998-4BFB-B0B5-256BDD26272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0E82FF-70FA-1CBA-6E59-E5FB995FA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8082A5-B608-DD0D-A082-0C9156677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A0C-8755-47EE-BF50-5B69FBE0A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97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01BD60-7B00-E0D9-3E93-10D3B1E63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9B2E8F-BDE7-46A3-3428-82077E6BD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5D253-A998-4BFB-B0B5-256BDD26272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9A7E7C9-947E-263B-EAB7-075045FC7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5EA29A-2439-8E55-219F-E24965F92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A0C-8755-47EE-BF50-5B69FBE0A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960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165F97-7F4F-2778-67FC-76A08FB10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5D253-A998-4BFB-B0B5-256BDD26272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67BF2FE-05B2-5C5F-2AD1-4414BD489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F2C93F-2E74-CDF9-880B-51810E5D1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A0C-8755-47EE-BF50-5B69FBE0A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14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78ABF-7957-8A3F-7040-494E111C3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0E17A1-9C91-9989-5A74-557EE2C62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9D39E8-A935-EB06-4FB6-28D45C655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3CFC25-0D59-7B6E-1027-454CB4A3B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5D253-A998-4BFB-B0B5-256BDD26272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6580EF-0FEC-7FA2-CB39-C1B865E6C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79F60C-6E32-F103-3FCC-69E6A134F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A0C-8755-47EE-BF50-5B69FBE0A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512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285BA3-9BB7-145C-0F58-9D2658C8D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BBB8E30-1CA7-F837-89BA-206334E98B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713EF1-6E96-2AE2-5156-62B450D93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C0D77E-E3E3-B5AF-AF50-D2574FDF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5D253-A998-4BFB-B0B5-256BDD26272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66A63E-6930-A8AC-148F-7918847E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60DC02-C68D-216F-0CC8-FE07552E8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A0C-8755-47EE-BF50-5B69FBE0A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790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9CEF7-596C-14AD-68EF-21D5A00CF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B2A9B8-0334-B883-B5E5-EF1141653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2932BA-9498-F881-855E-D58F18507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5D253-A998-4BFB-B0B5-256BDD26272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7ED86-B6AC-494E-F6F0-3CAF6646B2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C680DC-5C7C-96AB-BFE8-6F5CFE884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11A0C-8755-47EE-BF50-5B69FBE0A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54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шахматная фигура, искусство">
            <a:extLst>
              <a:ext uri="{FF2B5EF4-FFF2-40B4-BE49-F238E27FC236}">
                <a16:creationId xmlns:a16="http://schemas.microsoft.com/office/drawing/2014/main" id="{5BBD4EAF-6AA1-8B17-D4CE-62DE98AF1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"/>
            <a:ext cx="9144000" cy="694944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B456A07-A1F0-DFB8-8939-0D8707098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3120" y="558800"/>
            <a:ext cx="7467600" cy="1656080"/>
          </a:xfrm>
        </p:spPr>
        <p:txBody>
          <a:bodyPr>
            <a:noAutofit/>
          </a:bodyPr>
          <a:lstStyle/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проделанной работе ответственных по Дорожной безопасности , Пожарной безопасности, Антитеррористической безопасности</a:t>
            </a:r>
          </a:p>
          <a:p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2023-2024 год</a:t>
            </a:r>
          </a:p>
        </p:txBody>
      </p:sp>
    </p:spTree>
    <p:extLst>
      <p:ext uri="{BB962C8B-B14F-4D97-AF65-F5344CB8AC3E}">
        <p14:creationId xmlns:p14="http://schemas.microsoft.com/office/powerpoint/2010/main" val="760638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исунок, багет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ACEBF627-B92C-8917-5FAA-F77D6643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F80E80B-69FA-AD0E-20E4-97C06EF06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60" y="182880"/>
            <a:ext cx="8798560" cy="653288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Безопасность в ДОУ</a:t>
            </a:r>
          </a:p>
          <a:p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дорожного движения для детей </a:t>
            </a:r>
            <a:r>
              <a:rPr lang="ru-RU" sz="3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один из важнейших вопросов, которому  уделяется особое внимание как со стороны родителей, так и воспитателей дошкольного учреждения. Статистика говорит о том, что часто аварийные ситуации на дороге возникают по вине невнимательности детей.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512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 помещении, одежда, мебель, стол&#10;&#10;Автоматически созданное описание">
            <a:extLst>
              <a:ext uri="{FF2B5EF4-FFF2-40B4-BE49-F238E27FC236}">
                <a16:creationId xmlns:a16="http://schemas.microsoft.com/office/drawing/2014/main" id="{8B2019C4-E1B3-63BB-998E-9A69F4134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19473"/>
            <a:ext cx="4013200" cy="4011507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тское искусство, Бумажное изделие, бумага, канцтовары&#10;&#10;Автоматически созданное описание">
            <a:extLst>
              <a:ext uri="{FF2B5EF4-FFF2-40B4-BE49-F238E27FC236}">
                <a16:creationId xmlns:a16="http://schemas.microsoft.com/office/drawing/2014/main" id="{DBFDB89F-967E-F863-6FD2-2B7AD2189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4047067"/>
            <a:ext cx="4013200" cy="2827020"/>
          </a:xfrm>
          <a:prstGeom prst="rect">
            <a:avLst/>
          </a:prstGeom>
        </p:spPr>
      </p:pic>
      <p:pic>
        <p:nvPicPr>
          <p:cNvPr id="9" name="Рисунок 8" descr="Изображение выглядит как в помещении, мебель, школа, классная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F3DACD68-DB70-213D-68E9-158916F93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560"/>
            <a:ext cx="4429760" cy="399542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 помещении, мебель, школа, классная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DF195407-A145-35C1-8B58-482896925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20" y="4047067"/>
            <a:ext cx="4358640" cy="281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87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исунок, багет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2D1BFF1-2970-3A54-C01B-93B4DA3B4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576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20E8072-F2A6-FA72-EF96-21974D7F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06400"/>
            <a:ext cx="7886700" cy="5770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</a:t>
            </a:r>
          </a:p>
          <a:p>
            <a:pPr algn="ctr"/>
            <a:endParaRPr lang="ru-RU" sz="32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часть работы по изучению правил дорожного движения проходит в старшей и подготовительной группе. Это самый подходящий возраст, когда у детей уже сформировалось представление о дороге, автомобилях и пешеходах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.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724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исунок, багет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9CC4915-C28D-F085-F839-4B6EE5557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280"/>
            <a:ext cx="9144000" cy="693928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78EC901-1D5D-2F44-91AA-10606B50F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26720"/>
            <a:ext cx="7886700" cy="5750243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Выходы за пределы детского сада .Экскурсии;</a:t>
            </a:r>
          </a:p>
          <a:p>
            <a:r>
              <a:rPr lang="ru-RU" dirty="0"/>
              <a:t>Развлечения по дорожной безопасности «Правила Дорожные ,каждому знать положено»</a:t>
            </a:r>
          </a:p>
          <a:p>
            <a:r>
              <a:rPr lang="ru-RU" dirty="0"/>
              <a:t>Повторения правило поведения на пешеходных переходах </a:t>
            </a:r>
          </a:p>
          <a:p>
            <a:r>
              <a:rPr lang="ru-RU" dirty="0"/>
              <a:t>Консультации, памятки , брошюры.</a:t>
            </a:r>
          </a:p>
          <a:p>
            <a:r>
              <a:rPr lang="ru-RU" dirty="0"/>
              <a:t>Разговор о важном с инспектором дорожной безопасности.</a:t>
            </a:r>
          </a:p>
        </p:txBody>
      </p:sp>
    </p:spTree>
    <p:extLst>
      <p:ext uri="{BB962C8B-B14F-4D97-AF65-F5344CB8AC3E}">
        <p14:creationId xmlns:p14="http://schemas.microsoft.com/office/powerpoint/2010/main" val="65402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DA032AC-A613-AE0B-BE8A-1DB429F57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166" y="-101600"/>
            <a:ext cx="3627122" cy="383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Изображение выглядит как стена, в помещении, детская площадка, пол&#10;&#10;Автоматически созданное описание">
            <a:extLst>
              <a:ext uri="{FF2B5EF4-FFF2-40B4-BE49-F238E27FC236}">
                <a16:creationId xmlns:a16="http://schemas.microsoft.com/office/drawing/2014/main" id="{C4E0590F-8FE0-A3AC-687D-DB429A49F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5110" y="173114"/>
            <a:ext cx="3627123" cy="32808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дежда, человек, ковер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56FF54E5-BE85-06E6-3470-7B88A36DE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1767" y="3301999"/>
            <a:ext cx="2915920" cy="383032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тена, в помещении, комната, дом&#10;&#10;Автоматически созданное описание">
            <a:extLst>
              <a:ext uri="{FF2B5EF4-FFF2-40B4-BE49-F238E27FC236}">
                <a16:creationId xmlns:a16="http://schemas.microsoft.com/office/drawing/2014/main" id="{A89E5C52-7E03-C876-0D9E-EB81D85DD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0712" y="3576710"/>
            <a:ext cx="2915920" cy="328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78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3145AA-519C-B51E-0C0F-6E9A782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8879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Изображение выглядит как текст, Шрифт, снимок экран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55784F1E-83DA-936F-D3F8-210D93184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7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03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исунок, текст, графический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8C494A9-AEE8-58D9-BBCB-95AC70CAE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13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картина, трава, неб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6635193-7A7E-289E-94F2-0A247F09C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54600F-AE19-20D3-AA60-B66631D9D4C7}"/>
              </a:ext>
            </a:extLst>
          </p:cNvPr>
          <p:cNvSpPr txBox="1"/>
          <p:nvPr/>
        </p:nvSpPr>
        <p:spPr>
          <a:xfrm>
            <a:off x="558800" y="751344"/>
            <a:ext cx="81280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это состояние защищенности жизненно важных интересов личности, общества и государства от внутренних и внешних угроз. (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Закона РФ «О безопасности»)</a:t>
            </a:r>
          </a:p>
          <a:p>
            <a:pPr algn="just"/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безопасность образовательного учреждения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это совокупность мер и мероприятий образовательного учреждения, осуществляемых во взаимодействии с органами местного самоуправления, правоохранительными структурами, другими вспомогательными службами и общественными организациями, обеспечения его безопасного функционирования, а также готовности сотрудников и воспитанников к рациональным действиям в чрезвычайных ситуациях.</a:t>
            </a:r>
          </a:p>
        </p:txBody>
      </p:sp>
    </p:spTree>
    <p:extLst>
      <p:ext uri="{BB962C8B-B14F-4D97-AF65-F5344CB8AC3E}">
        <p14:creationId xmlns:p14="http://schemas.microsoft.com/office/powerpoint/2010/main" val="3622373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Графика, графическая встав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A7B406A-F889-6733-145E-20B963633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E22E04F-55B7-F2F0-E5DE-0003AD509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50719"/>
            <a:ext cx="7886700" cy="67056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1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Антитеррористическая безопасность в ДОУ</a:t>
            </a:r>
          </a:p>
          <a:p>
            <a:pPr algn="ctr"/>
            <a:r>
              <a:rPr lang="ru-RU" sz="1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  – это одно из самых страшных преступлений против человечества. Террористы нагнетают страх в обществе и совершают насилие над ЛЮДЬМИ. Все террористы – преступники, они должны нести справедливое наказание. К сожалению, угроза терактов существует, и надо быть к ней готовым.</a:t>
            </a:r>
          </a:p>
          <a:p>
            <a:pPr algn="ctr"/>
            <a:endParaRPr lang="ru-RU" sz="1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7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исунок, зарисовка, иллюстрация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A19F939-CBDF-5720-4EC2-7649BC600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8A01B3B-93CE-3F64-D4CC-9B2622A80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06400"/>
            <a:ext cx="7886700" cy="5770563"/>
          </a:xfrm>
        </p:spPr>
        <p:txBody>
          <a:bodyPr>
            <a:normAutofit fontScale="92500"/>
          </a:bodyPr>
          <a:lstStyle/>
          <a:p>
            <a:pPr algn="just"/>
            <a:r>
              <a:rPr lang="ru-RU" b="1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 Работа с детьми</a:t>
            </a:r>
            <a:endParaRPr lang="ru-RU" b="0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Беседы и занятия с детьми на темы: «Правила поведения при общении с незнакомыми людьми», «Можно ли разговаривать с незнакомыми людьми», «Один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дома»,«Знаешь</a:t>
            </a: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 ли ты свой адрес, телефон и можешь ли объяснить, где живешь? », «Беседы с детьми на развитие навыков общения», «Опасные ситуации: контакты с незнакомыми людьми на улице».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Выставка рисунков по теме: «Мир без войны» «Кто такие террористы»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Проведение практических занятий по эвакуации.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Обсуждение возможных чрезвычайных ситуаций.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4987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в помещении, одежда, сте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91E2CCA-3812-8EF1-A351-F0EC6C207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280"/>
            <a:ext cx="9144000" cy="6939280"/>
          </a:xfrm>
        </p:spPr>
      </p:pic>
    </p:spTree>
    <p:extLst>
      <p:ext uri="{BB962C8B-B14F-4D97-AF65-F5344CB8AC3E}">
        <p14:creationId xmlns:p14="http://schemas.microsoft.com/office/powerpoint/2010/main" val="2218327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одежда, человек, Детское искусств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CB195BCA-811F-376B-95F8-B1FDAD3F6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280" y="35560"/>
            <a:ext cx="3134122" cy="3464560"/>
          </a:xfrm>
        </p:spPr>
      </p:pic>
      <p:pic>
        <p:nvPicPr>
          <p:cNvPr id="7" name="Рисунок 6" descr="Изображение выглядит как Человеческое лицо, одежда, челове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F97E6189-1B0B-0C95-1CED-B9403D3BE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" y="71120"/>
            <a:ext cx="3027680" cy="3429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ческое лицо, одежда, челове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B85AE4E8-6AB6-15BA-47E4-93C710F8E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3525520"/>
            <a:ext cx="4348480" cy="3261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5321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мультфильм, снимок экрана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00C55BED-E533-999F-A957-2026F6C80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8D86E-2097-B543-30C4-5B8C8A069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70" y="1666240"/>
            <a:ext cx="7886700" cy="1762760"/>
          </a:xfrm>
        </p:spPr>
        <p:txBody>
          <a:bodyPr/>
          <a:lstStyle/>
          <a:p>
            <a:r>
              <a:rPr lang="ru-RU" dirty="0"/>
              <a:t>Пожарная безопасность в ДОУ</a:t>
            </a:r>
          </a:p>
        </p:txBody>
      </p:sp>
    </p:spTree>
    <p:extLst>
      <p:ext uri="{BB962C8B-B14F-4D97-AF65-F5344CB8AC3E}">
        <p14:creationId xmlns:p14="http://schemas.microsoft.com/office/powerpoint/2010/main" val="2763545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плакат, фантаст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973B573-F4DC-7C3C-D18F-A30A1B8A4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99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гнетушитель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02C78F11-0C75-AB6A-1363-2DCC716CB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9544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97ED3B5-A211-9DF1-F66E-9028BCBBC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58800"/>
            <a:ext cx="7886700" cy="56181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Пожарной безопасности,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Я пожарник ,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в пожарную часть,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творчество «Пожарная техника»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</a:t>
            </a:r>
          </a:p>
        </p:txBody>
      </p:sp>
    </p:spTree>
    <p:extLst>
      <p:ext uri="{BB962C8B-B14F-4D97-AF65-F5344CB8AC3E}">
        <p14:creationId xmlns:p14="http://schemas.microsoft.com/office/powerpoint/2010/main" val="39159065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393</Words>
  <Application>Microsoft Office PowerPoint</Application>
  <PresentationFormat>Экран (4:3)</PresentationFormat>
  <Paragraphs>32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Open Sans</vt:lpstr>
      <vt:lpstr>PT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Пожарная безопасность в ДОУ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Кристина Ярмиева</dc:creator>
  <cp:lastModifiedBy>Кристина Ярмиева</cp:lastModifiedBy>
  <cp:revision>3</cp:revision>
  <dcterms:created xsi:type="dcterms:W3CDTF">2024-01-30T05:21:20Z</dcterms:created>
  <dcterms:modified xsi:type="dcterms:W3CDTF">2024-02-02T02:59:59Z</dcterms:modified>
</cp:coreProperties>
</file>